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B9CB-A8D0-44B1-93D1-61A3DB81C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8FE63-6375-44E0-9A37-4014D3161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3E7B4-77C5-4586-8887-004FD5867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C3B0D-34BF-446F-B20A-EBBEAB48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99AD2-0731-421C-B0DD-09BFA667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2184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53BC-C3BE-4106-8D6B-3FED0D7A4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1B105D-8597-4954-8611-B96C27834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B34BA-4E59-45A5-ABA7-9ED57ED31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F3401-E1B6-420D-B435-47DC1685C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BDC45-9D52-4419-86DB-EDE9B90F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7300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6C2EA5-6B15-4841-8A97-472636D4D2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53D33-30BA-4562-91C4-D869DB33E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9E3CA-F8D3-452F-9475-AE9C14A5D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31B2E-93E9-4483-9947-4762D0B43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8DAAC-6FE3-4CD7-990F-0358E366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616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CC475-07E8-4EF7-99EE-B21970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67257-F634-454E-9ECA-2E1797B64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03557-8BAD-4360-AF3D-8388D2414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E5CA4-3FFF-4105-B1E4-D2B55D5C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DE2D-BF5A-4CFD-AD1F-8793FB721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24452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CF0D5-764F-4D84-ACDB-E723F2620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4B8F8-7165-43CD-962D-5EA3124B9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C7F7F-1E38-45B4-8D8A-8B4465E2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28BCD-7084-4264-BE88-ACDDEB833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F1E01-E29E-4F47-A625-8EB604919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6203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3EA4-A0A9-4E03-AF3C-23017CCB0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244EC-2F3A-4E3E-8AC7-2AB927F7F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F4FE3-9494-4891-916F-ECE3D4977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1CAA8-5A79-46D6-BEB1-A845D0BF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5034A-CD71-4C8B-A5D0-93A830BC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742F0-DF09-4426-84DC-9C28BA98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04531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132B-5469-4556-89A8-7A3E6C1C6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B13A3-DCD9-4098-AD32-F7C7D3422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98F1A-A11B-4B2A-A079-8D8DDBC0B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A07F5-F2E4-4435-A362-959A64F97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FB7EF-4641-4ED9-B343-53BAB353BF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7CC04C-6B41-44F8-8FDC-9BA09ECF1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BE9E3-1EAF-4453-A9B6-147FEAEB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51B90-0549-44F3-B562-4D653915A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5949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9A1A-6AA3-4E08-A3AD-62F980FF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DDD8A-CCB0-4BA1-B8A6-ABEA1F825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35FCE-B454-416D-9AB6-2DE4EDAD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3D65D5-EBB1-4750-895B-74FADB999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6446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A926F7-B4EB-4A60-8322-36DBEFE20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528510-5AF4-46CE-9D0A-6C50D0EBE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4A79B-B951-4534-8D2D-719A25950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196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689-10C1-4FE7-BC9C-288E56AA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2EA94-0061-4724-8355-87FBD150B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3E7C1D-7E67-49BF-8F4B-EF4DBEA982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7D2E8-70AB-4E24-A5AB-EB4A5EF98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DA79D-66DE-4338-8C0E-2C0FAA4BC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318FA-3BAA-4025-9463-9BD36C0E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116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7F569-867A-4E65-BA38-29134B2D8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0A1ACB-4BB7-41FC-A3A3-E46115D03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6E1D3-BCBE-4D7E-995D-AF3C50105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A8B48-B300-4FD5-A822-93A6BBC9F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25A78-6ED0-4335-A9C1-BCA5E233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4B447-778A-4BAB-B129-6EF58215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7925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F13FB-2F30-4FC6-AFE4-9277A8B4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12A3-1D03-4B5E-982A-140590CC4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FE7E2-E2F0-41ED-860C-D8A2A3C3F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81D94-B242-400E-A2CF-B567C71BD6D2}" type="datetimeFigureOut">
              <a:rPr lang="de-AT" smtClean="0"/>
              <a:t>07.09.2023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4341E-E3A8-42B9-9BB1-E18D4962E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AD7C7-9593-4911-AC93-E5555FBD0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3EA16-F704-4129-A17F-7F48C1321DE1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0371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-2,5V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E34445-8B55-487B-8111-FF87D15B5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0A7F3F-82E2-40DF-A0E7-FCAB38855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57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D1789CE-AC4B-4014-0311-850F8BDA6BBB}"/>
              </a:ext>
            </a:extLst>
          </p:cNvPr>
          <p:cNvGrpSpPr/>
          <p:nvPr/>
        </p:nvGrpSpPr>
        <p:grpSpPr>
          <a:xfrm>
            <a:off x="1390649" y="234812"/>
            <a:ext cx="5546863" cy="5546863"/>
            <a:chOff x="1390649" y="234812"/>
            <a:chExt cx="5546863" cy="554686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82FFAE-3D5B-9C78-7475-933CA3E87C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0649" y="234812"/>
              <a:ext cx="5546863" cy="5546863"/>
            </a:xfrm>
            <a:prstGeom prst="rect">
              <a:avLst/>
            </a:prstGeom>
          </p:spPr>
        </p:pic>
        <p:cxnSp>
          <p:nvCxnSpPr>
            <p:cNvPr id="7" name="Gerader Verbinder 6">
              <a:extLst>
                <a:ext uri="{FF2B5EF4-FFF2-40B4-BE49-F238E27FC236}">
                  <a16:creationId xmlns:a16="http://schemas.microsoft.com/office/drawing/2014/main" id="{FD5B0F29-BE6B-22E5-9035-7DF79F3D9E21}"/>
                </a:ext>
              </a:extLst>
            </p:cNvPr>
            <p:cNvCxnSpPr>
              <a:cxnSpLocks/>
            </p:cNvCxnSpPr>
            <p:nvPr/>
          </p:nvCxnSpPr>
          <p:spPr>
            <a:xfrm>
              <a:off x="4002833" y="1017037"/>
              <a:ext cx="410141" cy="2123728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B7D8B97F-578B-E3D5-3777-9E99EF98D879}"/>
                </a:ext>
              </a:extLst>
            </p:cNvPr>
            <p:cNvCxnSpPr/>
            <p:nvPr/>
          </p:nvCxnSpPr>
          <p:spPr>
            <a:xfrm flipV="1">
              <a:off x="3275045" y="1754155"/>
              <a:ext cx="1866122" cy="67180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3019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+0,21V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61A7A1-587E-401E-9F68-15325AC6E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3176B2-C224-46B9-A5B4-EABE9D659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54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+0,31V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5F297-3384-4B2F-993A-03505A41E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C6939D-5861-4DCA-9231-B3F0544D7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06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+0,43V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021F74-D04C-4B79-9E23-575B7C17E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3C867-2B15-4EC7-B2CA-FD904C26E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30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+0,52V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B20B6-DE4C-4C4D-BBC7-50101C6DB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2AE44F-1FC2-4E28-BFFA-D53060608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21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+0,63V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03F68-0DB4-4218-B8E1-7DBAF4726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32F701-9A09-4BAD-BD27-A6EF58463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63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+0,72V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99EBA-23A4-442B-9048-2FD363CFE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B1CFC1-1F68-4448-9713-2D2954616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16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+0,82V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2E93C-44A5-4117-978F-975F74489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A288CA-7B6C-488F-8611-962230B13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21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-2,3V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4A74DF-3098-43C9-AA6A-DA833253C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5E13D9-B778-487E-ACE4-C8E742C8B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643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-1,6V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674BF-48AB-498B-829B-2C19D9604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C1110E-A592-415D-BAE7-7AB335AD3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5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-1,1V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F31861-C4CB-4985-8CF1-4405C91D7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13E676-0427-4387-ACC8-C151CD28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41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-0,82V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C7F37D-284F-45B6-B7DC-AFBD61AB4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87F55E-C1DE-42F4-AAB0-68A3F047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31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-0,63V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ADCB4-D0AC-4FE5-AE19-6DC525F0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7F08BC-8251-4F40-B52D-B6F79878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7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-0,40V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3F2FC-31C1-4708-A237-66EB22FB9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177840-5C90-484D-8452-31355F8AD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9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-0,31V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BF6D1E-5B11-4EDF-8691-829806783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32411B-E9AF-474B-A5EA-4BA701BC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17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-0,25V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4793B7-11C7-4BE1-A28B-A6BF3D451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C5FB78-7465-4AB7-896C-4736C1240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485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Breitbild</PresentationFormat>
  <Paragraphs>16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ltstm</dc:creator>
  <cp:lastModifiedBy>Sokolov, Aleksey</cp:lastModifiedBy>
  <cp:revision>4</cp:revision>
  <dcterms:created xsi:type="dcterms:W3CDTF">2023-06-01T07:30:23Z</dcterms:created>
  <dcterms:modified xsi:type="dcterms:W3CDTF">2023-09-09T17:50:06Z</dcterms:modified>
</cp:coreProperties>
</file>

<file path=docProps/thumbnail.jpeg>
</file>